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18" r:id="rId6"/>
    <p:sldId id="309" r:id="rId7"/>
    <p:sldId id="310" r:id="rId8"/>
    <p:sldId id="311" r:id="rId9"/>
    <p:sldId id="308" r:id="rId10"/>
    <p:sldId id="307" r:id="rId11"/>
    <p:sldId id="299" r:id="rId12"/>
    <p:sldId id="306" r:id="rId13"/>
    <p:sldId id="300" r:id="rId14"/>
    <p:sldId id="305" r:id="rId15"/>
    <p:sldId id="301" r:id="rId16"/>
    <p:sldId id="285" r:id="rId17"/>
    <p:sldId id="287" r:id="rId18"/>
    <p:sldId id="294" r:id="rId19"/>
    <p:sldId id="289" r:id="rId20"/>
    <p:sldId id="293" r:id="rId21"/>
    <p:sldId id="295" r:id="rId22"/>
    <p:sldId id="298" r:id="rId23"/>
    <p:sldId id="292" r:id="rId24"/>
    <p:sldId id="291" r:id="rId25"/>
    <p:sldId id="314" r:id="rId26"/>
    <p:sldId id="304" r:id="rId27"/>
    <p:sldId id="283" r:id="rId28"/>
    <p:sldId id="284" r:id="rId29"/>
    <p:sldId id="288" r:id="rId30"/>
    <p:sldId id="276" r:id="rId31"/>
    <p:sldId id="279" r:id="rId32"/>
    <p:sldId id="278" r:id="rId33"/>
    <p:sldId id="280" r:id="rId34"/>
    <p:sldId id="282" r:id="rId35"/>
    <p:sldId id="268" r:id="rId36"/>
    <p:sldId id="267" r:id="rId37"/>
    <p:sldId id="266" r:id="rId38"/>
    <p:sldId id="265" r:id="rId39"/>
    <p:sldId id="258" r:id="rId40"/>
    <p:sldId id="263" r:id="rId41"/>
    <p:sldId id="264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22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57.png"/><Relationship Id="rId39" Type="http://schemas.openxmlformats.org/officeDocument/2006/relationships/image" Target="../media/image108.png"/><Relationship Id="rId21" Type="http://schemas.openxmlformats.org/officeDocument/2006/relationships/image" Target="../media/image91.png"/><Relationship Id="rId34" Type="http://schemas.openxmlformats.org/officeDocument/2006/relationships/image" Target="../media/image103.png"/><Relationship Id="rId42" Type="http://schemas.openxmlformats.org/officeDocument/2006/relationships/image" Target="../media/image111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1.png"/><Relationship Id="rId37" Type="http://schemas.openxmlformats.org/officeDocument/2006/relationships/image" Target="../media/image106.png"/><Relationship Id="rId40" Type="http://schemas.openxmlformats.org/officeDocument/2006/relationships/image" Target="../media/image109.png"/><Relationship Id="rId45" Type="http://schemas.openxmlformats.org/officeDocument/2006/relationships/image" Target="../media/image114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7.png"/><Relationship Id="rId36" Type="http://schemas.openxmlformats.org/officeDocument/2006/relationships/image" Target="../media/image10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0.png"/><Relationship Id="rId44" Type="http://schemas.openxmlformats.org/officeDocument/2006/relationships/image" Target="../media/image113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112.png"/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2.png"/><Relationship Id="rId38" Type="http://schemas.openxmlformats.org/officeDocument/2006/relationships/image" Target="../media/image107.png"/><Relationship Id="rId46" Type="http://schemas.openxmlformats.org/officeDocument/2006/relationships/image" Target="../media/image115.png"/><Relationship Id="rId20" Type="http://schemas.openxmlformats.org/officeDocument/2006/relationships/image" Target="../media/image90.png"/><Relationship Id="rId41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57.png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95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97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96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8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9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11" Type="http://schemas.openxmlformats.org/officeDocument/2006/relationships/image" Target="../media/image97.png"/><Relationship Id="rId5" Type="http://schemas.openxmlformats.org/officeDocument/2006/relationships/image" Target="../media/image152.png"/><Relationship Id="rId15" Type="http://schemas.openxmlformats.org/officeDocument/2006/relationships/image" Target="../media/image160.png"/><Relationship Id="rId10" Type="http://schemas.openxmlformats.org/officeDocument/2006/relationships/image" Target="../media/image96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9" Type="http://schemas.openxmlformats.org/officeDocument/2006/relationships/image" Target="../media/image159.png"/><Relationship Id="rId21" Type="http://schemas.openxmlformats.org/officeDocument/2006/relationships/image" Target="../media/image187.png"/><Relationship Id="rId34" Type="http://schemas.openxmlformats.org/officeDocument/2006/relationships/image" Target="../media/image200.png"/><Relationship Id="rId42" Type="http://schemas.openxmlformats.org/officeDocument/2006/relationships/image" Target="../media/image207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png"/><Relationship Id="rId41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png"/><Relationship Id="rId40" Type="http://schemas.openxmlformats.org/officeDocument/2006/relationships/image" Target="../media/image205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31" Type="http://schemas.openxmlformats.org/officeDocument/2006/relationships/image" Target="../media/image197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35" Type="http://schemas.openxmlformats.org/officeDocument/2006/relationships/image" Target="../media/image201.png"/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2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0.png"/><Relationship Id="rId4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.png"/><Relationship Id="rId18" Type="http://schemas.openxmlformats.org/officeDocument/2006/relationships/image" Target="../media/image225.png"/><Relationship Id="rId26" Type="http://schemas.openxmlformats.org/officeDocument/2006/relationships/image" Target="../media/image161.png"/><Relationship Id="rId39" Type="http://schemas.openxmlformats.org/officeDocument/2006/relationships/image" Target="../media/image244.png"/><Relationship Id="rId21" Type="http://schemas.openxmlformats.org/officeDocument/2006/relationships/image" Target="../media/image228.png"/><Relationship Id="rId34" Type="http://schemas.openxmlformats.org/officeDocument/2006/relationships/image" Target="../media/image240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35.png"/><Relationship Id="rId41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24" Type="http://schemas.openxmlformats.org/officeDocument/2006/relationships/image" Target="../media/image231.png"/><Relationship Id="rId32" Type="http://schemas.openxmlformats.org/officeDocument/2006/relationships/image" Target="../media/image238.png"/><Relationship Id="rId37" Type="http://schemas.openxmlformats.org/officeDocument/2006/relationships/image" Target="../media/image162.png"/><Relationship Id="rId40" Type="http://schemas.openxmlformats.org/officeDocument/2006/relationships/image" Target="../media/image245.png"/><Relationship Id="rId5" Type="http://schemas.openxmlformats.org/officeDocument/2006/relationships/image" Target="../media/image213.png"/><Relationship Id="rId15" Type="http://schemas.openxmlformats.org/officeDocument/2006/relationships/image" Target="../media/image160.png"/><Relationship Id="rId23" Type="http://schemas.openxmlformats.org/officeDocument/2006/relationships/image" Target="../media/image230.png"/><Relationship Id="rId28" Type="http://schemas.openxmlformats.org/officeDocument/2006/relationships/image" Target="../media/image234.png"/><Relationship Id="rId36" Type="http://schemas.openxmlformats.org/officeDocument/2006/relationships/image" Target="../media/image242.png"/><Relationship Id="rId10" Type="http://schemas.openxmlformats.org/officeDocument/2006/relationships/image" Target="../media/image218.png"/><Relationship Id="rId19" Type="http://schemas.openxmlformats.org/officeDocument/2006/relationships/image" Target="../media/image226.png"/><Relationship Id="rId31" Type="http://schemas.openxmlformats.org/officeDocument/2006/relationships/image" Target="../media/image237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Relationship Id="rId22" Type="http://schemas.openxmlformats.org/officeDocument/2006/relationships/image" Target="../media/image229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Relationship Id="rId35" Type="http://schemas.openxmlformats.org/officeDocument/2006/relationships/image" Target="../media/image241.png"/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12" Type="http://schemas.openxmlformats.org/officeDocument/2006/relationships/image" Target="../media/image220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33" Type="http://schemas.openxmlformats.org/officeDocument/2006/relationships/image" Target="../media/image239.png"/><Relationship Id="rId38" Type="http://schemas.openxmlformats.org/officeDocument/2006/relationships/image" Target="../media/image2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155.png"/><Relationship Id="rId4" Type="http://schemas.openxmlformats.org/officeDocument/2006/relationships/image" Target="../media/image249.png"/><Relationship Id="rId9" Type="http://schemas.openxmlformats.org/officeDocument/2006/relationships/image" Target="../media/image1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8.png"/><Relationship Id="rId7" Type="http://schemas.openxmlformats.org/officeDocument/2006/relationships/image" Target="../media/image154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63.png"/><Relationship Id="rId7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31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6.png"/><Relationship Id="rId7" Type="http://schemas.openxmlformats.org/officeDocument/2006/relationships/image" Target="../media/image299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8.png"/><Relationship Id="rId10" Type="http://schemas.openxmlformats.org/officeDocument/2006/relationships/image" Target="../media/image302.png"/><Relationship Id="rId4" Type="http://schemas.openxmlformats.org/officeDocument/2006/relationships/image" Target="../media/image297.png"/><Relationship Id="rId9" Type="http://schemas.openxmlformats.org/officeDocument/2006/relationships/image" Target="../media/image3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62" y="2538687"/>
            <a:ext cx="1755466" cy="1791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84" y="2445949"/>
            <a:ext cx="1474610" cy="18107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614027" y="2330097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721852" y="2401750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0DDE0-8001-F784-D420-42597B8E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872" y="4582632"/>
            <a:ext cx="1509880" cy="1791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09E85-0620-A112-DACB-B57FAC764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78" y="4660194"/>
            <a:ext cx="1336784" cy="1636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FCFFA-E2CC-3095-C5EF-18D24157A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88" y="2538687"/>
            <a:ext cx="1463714" cy="19321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3A4C68-8363-2CFB-823A-2B5F9C14E305}"/>
              </a:ext>
            </a:extLst>
          </p:cNvPr>
          <p:cNvSpPr txBox="1">
            <a:spLocks/>
          </p:cNvSpPr>
          <p:nvPr/>
        </p:nvSpPr>
        <p:spPr>
          <a:xfrm>
            <a:off x="721851" y="1004533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s003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87" y="1032113"/>
            <a:ext cx="2127208" cy="232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C1CDC-4FDA-B4A6-E706-7EFDCDE2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105" y="881915"/>
            <a:ext cx="2170712" cy="25470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9777048" y="662781"/>
            <a:ext cx="2036742" cy="2651923"/>
            <a:chOff x="9777048" y="662781"/>
            <a:chExt cx="2036742" cy="26519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066318" y="662781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087" y="3688163"/>
            <a:ext cx="2127208" cy="24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64791</TotalTime>
  <Words>717</Words>
  <Application>Microsoft Office PowerPoint</Application>
  <PresentationFormat>Widescreen</PresentationFormat>
  <Paragraphs>128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Parallelization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239</cp:revision>
  <dcterms:created xsi:type="dcterms:W3CDTF">2023-07-26T17:49:20Z</dcterms:created>
  <dcterms:modified xsi:type="dcterms:W3CDTF">2025-03-04T21:57:27Z</dcterms:modified>
</cp:coreProperties>
</file>